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Override PartName="/ppt/diagrams/drawing3.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62" r:id="rId5"/>
    <p:sldId id="263" r:id="rId6"/>
    <p:sldId id="264" r:id="rId7"/>
    <p:sldId id="265" r:id="rId8"/>
    <p:sldId id="284"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516" y="5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A885AC-2398-420A-AA9B-9AF6CD950A4D}" type="doc">
      <dgm:prSet loTypeId="urn:microsoft.com/office/officeart/2005/8/layout/process5" loCatId="process" qsTypeId="urn:microsoft.com/office/officeart/2005/8/quickstyle/simple1" qsCatId="simple" csTypeId="urn:microsoft.com/office/officeart/2005/8/colors/accent0_2" csCatId="mainScheme" phldr="1"/>
      <dgm:spPr/>
      <dgm:t>
        <a:bodyPr/>
        <a:lstStyle/>
        <a:p>
          <a:endParaRPr lang="ru-RU"/>
        </a:p>
      </dgm:t>
    </dgm:pt>
    <dgm:pt modelId="{DECF0957-16AC-42A5-A11E-7B926F2FB09A}">
      <dgm:prSet phldrT="[Текст]" custT="1"/>
      <dgm:spPr/>
      <dgm:t>
        <a:bodyPr/>
        <a:lstStyle/>
        <a:p>
          <a:r>
            <a:rPr lang="ru-RU" sz="1800" dirty="0" err="1">
              <a:solidFill>
                <a:schemeClr val="tx1"/>
              </a:solidFill>
              <a:latin typeface="Times New Roman" pitchFamily="18" charset="0"/>
              <a:cs typeface="Times New Roman" pitchFamily="18" charset="0"/>
            </a:rPr>
            <a:t>Егер</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қақтығыстар</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негізделген</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шешімдерді</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қабылдауға</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және</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қарым-қатынастарды</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дамытуға</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ықпал</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етсе</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онда</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олар</a:t>
          </a:r>
          <a:r>
            <a:rPr lang="ru-RU" sz="1800" dirty="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функционалды</a:t>
          </a:r>
          <a:r>
            <a:rPr lang="ru-RU" sz="1800" b="1" dirty="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конструктивті</a:t>
          </a:r>
          <a:r>
            <a:rPr lang="ru-RU" sz="1800" b="1"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деп</a:t>
          </a:r>
          <a:r>
            <a:rPr lang="ru-RU" sz="1800" dirty="0">
              <a:solidFill>
                <a:schemeClr val="tx1"/>
              </a:solidFill>
              <a:latin typeface="Times New Roman" pitchFamily="18" charset="0"/>
              <a:cs typeface="Times New Roman" pitchFamily="18" charset="0"/>
            </a:rPr>
            <a:t> </a:t>
          </a:r>
          <a:r>
            <a:rPr lang="ru-RU" sz="1800" dirty="0" err="1">
              <a:solidFill>
                <a:schemeClr val="tx1"/>
              </a:solidFill>
              <a:latin typeface="Times New Roman" pitchFamily="18" charset="0"/>
              <a:cs typeface="Times New Roman" pitchFamily="18" charset="0"/>
            </a:rPr>
            <a:t>аталады</a:t>
          </a:r>
          <a:r>
            <a:rPr lang="ru-RU" sz="1800" dirty="0">
              <a:solidFill>
                <a:schemeClr val="tx1"/>
              </a:solidFill>
              <a:latin typeface="Times New Roman" pitchFamily="18" charset="0"/>
              <a:cs typeface="Times New Roman" pitchFamily="18" charset="0"/>
            </a:rPr>
            <a:t>.</a:t>
          </a:r>
        </a:p>
      </dgm:t>
    </dgm:pt>
    <dgm:pt modelId="{A45C8A86-8889-41AA-B30F-BD9873953B31}" type="parTrans" cxnId="{EDF24FB7-2BBE-4029-923B-681726754F81}">
      <dgm:prSet/>
      <dgm:spPr/>
      <dgm:t>
        <a:bodyPr/>
        <a:lstStyle/>
        <a:p>
          <a:endParaRPr lang="ru-RU"/>
        </a:p>
      </dgm:t>
    </dgm:pt>
    <dgm:pt modelId="{70CC11A2-B743-44EC-8B9C-5FCA6F2E2237}" type="sibTrans" cxnId="{EDF24FB7-2BBE-4029-923B-681726754F81}">
      <dgm:prSet/>
      <dgm:spPr/>
      <dgm:t>
        <a:bodyPr/>
        <a:lstStyle/>
        <a:p>
          <a:endParaRPr lang="ru-RU"/>
        </a:p>
      </dgm:t>
    </dgm:pt>
    <dgm:pt modelId="{0F8D5242-8826-47F3-BED6-96D30D9924CD}">
      <dgm:prSet phldrT="[Текст]"/>
      <dgm:spPr/>
      <dgm:t>
        <a:bodyPr/>
        <a:lstStyle/>
        <a:p>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қарым-қатынас</a:t>
          </a:r>
          <a:r>
            <a:rPr lang="ru-RU" dirty="0">
              <a:solidFill>
                <a:schemeClr val="tx1"/>
              </a:solidFill>
              <a:latin typeface="Times New Roman" pitchFamily="18" charset="0"/>
              <a:cs typeface="Times New Roman" pitchFamily="18" charset="0"/>
            </a:rPr>
            <a:t> пен </a:t>
          </a:r>
          <a:r>
            <a:rPr lang="ru-RU" dirty="0" err="1">
              <a:solidFill>
                <a:schemeClr val="tx1"/>
              </a:solidFill>
              <a:latin typeface="Times New Roman" pitchFamily="18" charset="0"/>
              <a:cs typeface="Times New Roman" pitchFamily="18" charset="0"/>
            </a:rPr>
            <a:t>шешім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қабылдауға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кедергі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келтіретін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қақтығыстар</a:t>
          </a:r>
          <a:r>
            <a:rPr lang="ru-RU" dirty="0">
              <a:solidFill>
                <a:schemeClr val="tx1"/>
              </a:solidFill>
              <a:latin typeface="Times New Roman" pitchFamily="18" charset="0"/>
              <a:cs typeface="Times New Roman" pitchFamily="18" charset="0"/>
            </a:rPr>
            <a:t> </a:t>
          </a:r>
          <a:r>
            <a:rPr lang="ru-RU" b="1" dirty="0" err="1">
              <a:solidFill>
                <a:schemeClr val="tx1"/>
              </a:solidFill>
              <a:latin typeface="Times New Roman" pitchFamily="18" charset="0"/>
              <a:cs typeface="Times New Roman" pitchFamily="18" charset="0"/>
            </a:rPr>
            <a:t>дисфункционалды</a:t>
          </a:r>
          <a:r>
            <a:rPr lang="ru-RU" b="1" dirty="0">
              <a:solidFill>
                <a:schemeClr val="tx1"/>
              </a:solidFill>
              <a:latin typeface="Times New Roman" pitchFamily="18" charset="0"/>
              <a:cs typeface="Times New Roman" pitchFamily="18" charset="0"/>
            </a:rPr>
            <a:t> (</a:t>
          </a:r>
          <a:r>
            <a:rPr lang="ru-RU" b="1" dirty="0" err="1">
              <a:solidFill>
                <a:schemeClr val="tx1"/>
              </a:solidFill>
              <a:latin typeface="Times New Roman" pitchFamily="18" charset="0"/>
              <a:cs typeface="Times New Roman" pitchFamily="18" charset="0"/>
            </a:rPr>
            <a:t>деструктивті</a:t>
          </a:r>
          <a:r>
            <a:rPr lang="ru-RU" b="1" dirty="0">
              <a:solidFill>
                <a:schemeClr val="tx1"/>
              </a:solidFill>
              <a:latin typeface="Times New Roman" pitchFamily="18" charset="0"/>
              <a:cs typeface="Times New Roman" pitchFamily="18" charset="0"/>
            </a:rPr>
            <a:t>)</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аталады</a:t>
          </a:r>
          <a:r>
            <a:rPr lang="ru-RU" dirty="0">
              <a:solidFill>
                <a:schemeClr val="tx1"/>
              </a:solidFill>
              <a:latin typeface="Times New Roman" pitchFamily="18" charset="0"/>
              <a:cs typeface="Times New Roman" pitchFamily="18" charset="0"/>
            </a:rPr>
            <a:t>.</a:t>
          </a:r>
          <a:r>
            <a:rPr lang="ru-RU" dirty="0"/>
            <a:t>
</a:t>
          </a:r>
        </a:p>
      </dgm:t>
    </dgm:pt>
    <dgm:pt modelId="{1D6F0343-2B4D-46CC-9CE5-E4D6F6A266CB}" type="parTrans" cxnId="{3037F42F-C60C-48B5-8874-E16D4E030D4D}">
      <dgm:prSet/>
      <dgm:spPr/>
      <dgm:t>
        <a:bodyPr/>
        <a:lstStyle/>
        <a:p>
          <a:endParaRPr lang="ru-RU"/>
        </a:p>
      </dgm:t>
    </dgm:pt>
    <dgm:pt modelId="{981705C7-7643-4EB7-AC2B-0B56BB6892B2}" type="sibTrans" cxnId="{3037F42F-C60C-48B5-8874-E16D4E030D4D}">
      <dgm:prSet/>
      <dgm:spPr/>
      <dgm:t>
        <a:bodyPr/>
        <a:lstStyle/>
        <a:p>
          <a:endParaRPr lang="ru-RU"/>
        </a:p>
      </dgm:t>
    </dgm:pt>
    <dgm:pt modelId="{C0D55924-617F-43D6-8E33-C50EF16DE3B6}" type="pres">
      <dgm:prSet presAssocID="{2FA885AC-2398-420A-AA9B-9AF6CD950A4D}" presName="diagram" presStyleCnt="0">
        <dgm:presLayoutVars>
          <dgm:dir/>
          <dgm:resizeHandles val="exact"/>
        </dgm:presLayoutVars>
      </dgm:prSet>
      <dgm:spPr/>
      <dgm:t>
        <a:bodyPr/>
        <a:lstStyle/>
        <a:p>
          <a:endParaRPr lang="ru-RU"/>
        </a:p>
      </dgm:t>
    </dgm:pt>
    <dgm:pt modelId="{9C3BC0F0-C20C-4642-B576-6FFB4CE0561E}" type="pres">
      <dgm:prSet presAssocID="{DECF0957-16AC-42A5-A11E-7B926F2FB09A}" presName="node" presStyleLbl="node1" presStyleIdx="0" presStyleCnt="2">
        <dgm:presLayoutVars>
          <dgm:bulletEnabled val="1"/>
        </dgm:presLayoutVars>
      </dgm:prSet>
      <dgm:spPr/>
      <dgm:t>
        <a:bodyPr/>
        <a:lstStyle/>
        <a:p>
          <a:endParaRPr lang="ru-RU"/>
        </a:p>
      </dgm:t>
    </dgm:pt>
    <dgm:pt modelId="{76EFB903-1E78-4079-96C4-97DD6E3B7437}" type="pres">
      <dgm:prSet presAssocID="{70CC11A2-B743-44EC-8B9C-5FCA6F2E2237}" presName="sibTrans" presStyleLbl="sibTrans2D1" presStyleIdx="0" presStyleCnt="1"/>
      <dgm:spPr/>
      <dgm:t>
        <a:bodyPr/>
        <a:lstStyle/>
        <a:p>
          <a:endParaRPr lang="ru-RU"/>
        </a:p>
      </dgm:t>
    </dgm:pt>
    <dgm:pt modelId="{D430E598-9039-4E0B-9A5E-32F03438C4DB}" type="pres">
      <dgm:prSet presAssocID="{70CC11A2-B743-44EC-8B9C-5FCA6F2E2237}" presName="connectorText" presStyleLbl="sibTrans2D1" presStyleIdx="0" presStyleCnt="1"/>
      <dgm:spPr/>
      <dgm:t>
        <a:bodyPr/>
        <a:lstStyle/>
        <a:p>
          <a:endParaRPr lang="ru-RU"/>
        </a:p>
      </dgm:t>
    </dgm:pt>
    <dgm:pt modelId="{49CF2E6F-9FD7-4752-AE44-F1FF0D2D04D2}" type="pres">
      <dgm:prSet presAssocID="{0F8D5242-8826-47F3-BED6-96D30D9924CD}" presName="node" presStyleLbl="node1" presStyleIdx="1" presStyleCnt="2">
        <dgm:presLayoutVars>
          <dgm:bulletEnabled val="1"/>
        </dgm:presLayoutVars>
      </dgm:prSet>
      <dgm:spPr/>
      <dgm:t>
        <a:bodyPr/>
        <a:lstStyle/>
        <a:p>
          <a:endParaRPr lang="ru-RU"/>
        </a:p>
      </dgm:t>
    </dgm:pt>
  </dgm:ptLst>
  <dgm:cxnLst>
    <dgm:cxn modelId="{7F3F2E91-92BF-42EF-823E-7A59A96F8AC9}" type="presOf" srcId="{2FA885AC-2398-420A-AA9B-9AF6CD950A4D}" destId="{C0D55924-617F-43D6-8E33-C50EF16DE3B6}" srcOrd="0" destOrd="0" presId="urn:microsoft.com/office/officeart/2005/8/layout/process5"/>
    <dgm:cxn modelId="{67AB5AC3-F2A4-4A61-82F3-F3FB351B1564}" type="presOf" srcId="{DECF0957-16AC-42A5-A11E-7B926F2FB09A}" destId="{9C3BC0F0-C20C-4642-B576-6FFB4CE0561E}" srcOrd="0" destOrd="0" presId="urn:microsoft.com/office/officeart/2005/8/layout/process5"/>
    <dgm:cxn modelId="{EDF24FB7-2BBE-4029-923B-681726754F81}" srcId="{2FA885AC-2398-420A-AA9B-9AF6CD950A4D}" destId="{DECF0957-16AC-42A5-A11E-7B926F2FB09A}" srcOrd="0" destOrd="0" parTransId="{A45C8A86-8889-41AA-B30F-BD9873953B31}" sibTransId="{70CC11A2-B743-44EC-8B9C-5FCA6F2E2237}"/>
    <dgm:cxn modelId="{C2C6BE92-DB46-4CE8-9769-CB9052476896}" type="presOf" srcId="{70CC11A2-B743-44EC-8B9C-5FCA6F2E2237}" destId="{D430E598-9039-4E0B-9A5E-32F03438C4DB}" srcOrd="1" destOrd="0" presId="urn:microsoft.com/office/officeart/2005/8/layout/process5"/>
    <dgm:cxn modelId="{C63FF160-C2FE-4A5F-A85F-483AA9A59CD3}" type="presOf" srcId="{0F8D5242-8826-47F3-BED6-96D30D9924CD}" destId="{49CF2E6F-9FD7-4752-AE44-F1FF0D2D04D2}" srcOrd="0" destOrd="0" presId="urn:microsoft.com/office/officeart/2005/8/layout/process5"/>
    <dgm:cxn modelId="{3037F42F-C60C-48B5-8874-E16D4E030D4D}" srcId="{2FA885AC-2398-420A-AA9B-9AF6CD950A4D}" destId="{0F8D5242-8826-47F3-BED6-96D30D9924CD}" srcOrd="1" destOrd="0" parTransId="{1D6F0343-2B4D-46CC-9CE5-E4D6F6A266CB}" sibTransId="{981705C7-7643-4EB7-AC2B-0B56BB6892B2}"/>
    <dgm:cxn modelId="{50978242-0FF1-48DE-955F-252F5D236A6E}" type="presOf" srcId="{70CC11A2-B743-44EC-8B9C-5FCA6F2E2237}" destId="{76EFB903-1E78-4079-96C4-97DD6E3B7437}" srcOrd="0" destOrd="0" presId="urn:microsoft.com/office/officeart/2005/8/layout/process5"/>
    <dgm:cxn modelId="{8C6FD4E0-36FD-4826-934F-6B68CF8F66BC}" type="presParOf" srcId="{C0D55924-617F-43D6-8E33-C50EF16DE3B6}" destId="{9C3BC0F0-C20C-4642-B576-6FFB4CE0561E}" srcOrd="0" destOrd="0" presId="urn:microsoft.com/office/officeart/2005/8/layout/process5"/>
    <dgm:cxn modelId="{8936D172-5D2D-4151-A3EB-0D075674C50B}" type="presParOf" srcId="{C0D55924-617F-43D6-8E33-C50EF16DE3B6}" destId="{76EFB903-1E78-4079-96C4-97DD6E3B7437}" srcOrd="1" destOrd="0" presId="urn:microsoft.com/office/officeart/2005/8/layout/process5"/>
    <dgm:cxn modelId="{94A9B762-1835-4163-90D3-24DDA7170311}" type="presParOf" srcId="{76EFB903-1E78-4079-96C4-97DD6E3B7437}" destId="{D430E598-9039-4E0B-9A5E-32F03438C4DB}" srcOrd="0" destOrd="0" presId="urn:microsoft.com/office/officeart/2005/8/layout/process5"/>
    <dgm:cxn modelId="{3E0569BB-75D7-4C1F-B29C-CA9482206F27}" type="presParOf" srcId="{C0D55924-617F-43D6-8E33-C50EF16DE3B6}" destId="{49CF2E6F-9FD7-4752-AE44-F1FF0D2D04D2}" srcOrd="2" destOrd="0" presId="urn:microsoft.com/office/officeart/2005/8/layout/process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CFCCCE-7192-4E5E-B251-9B3024F50313}" type="doc">
      <dgm:prSet loTypeId="urn:microsoft.com/office/officeart/2005/8/layout/radial4#1" loCatId="relationship" qsTypeId="urn:microsoft.com/office/officeart/2005/8/quickstyle/3d2#2" qsCatId="3D" csTypeId="urn:microsoft.com/office/officeart/2005/8/colors/accent0_2" csCatId="mainScheme" phldr="1"/>
      <dgm:spPr/>
      <dgm:t>
        <a:bodyPr/>
        <a:lstStyle/>
        <a:p>
          <a:endParaRPr lang="ru-RU"/>
        </a:p>
      </dgm:t>
    </dgm:pt>
    <dgm:pt modelId="{239B53B2-5A1A-4421-A532-380CABAA1DDA}">
      <dgm:prSet phldrT="[Текст]"/>
      <dgm:spPr/>
      <dgm:t>
        <a:bodyPr/>
        <a:lstStyle/>
        <a:p>
          <a:r>
            <a:rPr lang="ru-RU" b="1" dirty="0" err="1">
              <a:latin typeface="Times New Roman" pitchFamily="18" charset="0"/>
              <a:cs typeface="Times New Roman" pitchFamily="18" charset="0"/>
            </a:rPr>
            <a:t>Реалистік</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қақтығыстар</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талаптарын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қанағаттандырмаудан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пікірі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әділетсіз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қандай</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артықшылықтарды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бөлуден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туындайды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нақты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a:t>
          </a:r>
        </a:p>
      </dgm:t>
    </dgm:pt>
    <dgm:pt modelId="{BC1B7C23-54FC-4E31-BAB6-25D0B09C7558}" type="parTrans" cxnId="{99B9BF73-8EB8-487D-9C19-4656356C366F}">
      <dgm:prSet/>
      <dgm:spPr/>
      <dgm:t>
        <a:bodyPr/>
        <a:lstStyle/>
        <a:p>
          <a:endParaRPr lang="ru-RU"/>
        </a:p>
      </dgm:t>
    </dgm:pt>
    <dgm:pt modelId="{FDA4B710-4A8D-46BD-BB36-F1DE6A2A8DE0}" type="sibTrans" cxnId="{99B9BF73-8EB8-487D-9C19-4656356C366F}">
      <dgm:prSet/>
      <dgm:spPr/>
      <dgm:t>
        <a:bodyPr/>
        <a:lstStyle/>
        <a:p>
          <a:endParaRPr lang="ru-RU"/>
        </a:p>
      </dgm:t>
    </dgm:pt>
    <dgm:pt modelId="{CEAFF29A-C6A0-4BA5-8EC9-6840C053E63F}">
      <dgm:prSet phldrT="[Текст]"/>
      <dgm:spPr/>
      <dgm:t>
        <a:bodyPr/>
        <a:lstStyle/>
        <a:p>
          <a:r>
            <a:rPr lang="ru-RU" b="1" dirty="0" err="1">
              <a:latin typeface="Times New Roman" pitchFamily="18" charset="0"/>
              <a:cs typeface="Times New Roman" pitchFamily="18" charset="0"/>
            </a:rPr>
            <a:t>Шынайы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емес</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қақтығыстар </a:t>
          </a:r>
          <a:r>
            <a:rPr lang="ru-RU" dirty="0" err="1">
              <a:latin typeface="Times New Roman" pitchFamily="18" charset="0"/>
              <a:cs typeface="Times New Roman" pitchFamily="18" charset="0"/>
            </a:rPr>
            <a:t>өздерінің мақсаты 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жинақталған жағымсыз эмоциялардың, реніштің, дұшпандықтың ашық көрінісі 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 мұнда өткір конфликттік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 әрекеттесу 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алдына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айналады</a:t>
          </a:r>
          <a:r>
            <a:rPr lang="ru-RU" dirty="0">
              <a:latin typeface="Times New Roman" pitchFamily="18" charset="0"/>
              <a:cs typeface="Times New Roman" pitchFamily="18" charset="0"/>
            </a:rPr>
            <a:t>.</a:t>
          </a:r>
        </a:p>
      </dgm:t>
    </dgm:pt>
    <dgm:pt modelId="{32BD015E-C929-4E91-8E39-3EB1423EA8EC}" type="parTrans" cxnId="{3BA9A7E4-7EE4-434D-917B-6E4B09D41C65}">
      <dgm:prSet/>
      <dgm:spPr/>
      <dgm:t>
        <a:bodyPr/>
        <a:lstStyle/>
        <a:p>
          <a:endParaRPr lang="ru-RU"/>
        </a:p>
      </dgm:t>
    </dgm:pt>
    <dgm:pt modelId="{2692BC9A-1462-46AB-9655-F8697C3EC7CD}" type="sibTrans" cxnId="{3BA9A7E4-7EE4-434D-917B-6E4B09D41C65}">
      <dgm:prSet/>
      <dgm:spPr/>
      <dgm:t>
        <a:bodyPr/>
        <a:lstStyle/>
        <a:p>
          <a:endParaRPr lang="ru-RU"/>
        </a:p>
      </dgm:t>
    </dgm:pt>
    <dgm:pt modelId="{870A69FA-57D6-4B4D-87D4-FAD9EC61FD8E}">
      <dgm:prSet phldrT="[Текст]" custT="1"/>
      <dgm:spPr/>
      <dgm:t>
        <a:bodyPr/>
        <a:lstStyle/>
        <a:p>
          <a:endParaRPr lang="ru-RU" sz="1200" b="1" dirty="0">
            <a:latin typeface="Times New Roman" pitchFamily="18" charset="0"/>
            <a:cs typeface="Times New Roman" pitchFamily="18" charset="0"/>
          </a:endParaRPr>
        </a:p>
        <a:p>
          <a:endParaRPr lang="ru-RU" sz="1200" b="1" dirty="0">
            <a:latin typeface="Times New Roman" pitchFamily="18" charset="0"/>
            <a:cs typeface="Times New Roman" pitchFamily="18" charset="0"/>
          </a:endParaRPr>
        </a:p>
        <a:p>
          <a:r>
            <a:rPr lang="ru-RU" sz="1200" b="1" dirty="0" err="1">
              <a:latin typeface="Times New Roman" pitchFamily="18" charset="0"/>
              <a:cs typeface="Times New Roman" pitchFamily="18" charset="0"/>
            </a:rPr>
            <a:t>Тұлға ішілік</a:t>
          </a:r>
          <a:r>
            <a:rPr lang="ru-RU" sz="1200" b="1" dirty="0">
              <a:latin typeface="Times New Roman" pitchFamily="18" charset="0"/>
              <a:cs typeface="Times New Roman" pitchFamily="18" charset="0"/>
            </a:rPr>
            <a:t> </a:t>
          </a:r>
          <a:r>
            <a:rPr lang="ru-RU" sz="1200" b="1" dirty="0" err="1">
              <a:latin typeface="Times New Roman" pitchFamily="18" charset="0"/>
              <a:cs typeface="Times New Roman" pitchFamily="18" charset="0"/>
            </a:rPr>
            <a:t>жанжал</a:t>
          </a:r>
          <a:r>
            <a:rPr lang="ru-RU" sz="1200" b="1" dirty="0">
              <a:latin typeface="Times New Roman" pitchFamily="18" charset="0"/>
              <a:cs typeface="Times New Roman" pitchFamily="18" charset="0"/>
            </a:rPr>
            <a:t>. </a:t>
          </a:r>
          <a:r>
            <a:rPr lang="ru-RU" sz="1200" dirty="0" err="1">
              <a:latin typeface="Times New Roman" pitchFamily="18" charset="0"/>
              <a:cs typeface="Times New Roman" pitchFamily="18" charset="0"/>
            </a:rPr>
            <a:t>Қақтығыстың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бұл</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түрі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біздің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анықтамамызға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толық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сәйкес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келмейді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Мұнда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қақтығыстың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тараптары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адамдар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емес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көбінесе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жеке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адамның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ішкі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дүниесінің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әртүрлі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психологиялық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факторлары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болып</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көрінетін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немесе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үйлеспейтін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қажеттіліктер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мотивтер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құндылықтар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сезімдер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және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т.б</a:t>
          </a:r>
          <a:r>
            <a:rPr lang="ru-RU" sz="1200" dirty="0">
              <a:latin typeface="Times New Roman" pitchFamily="18" charset="0"/>
              <a:cs typeface="Times New Roman" pitchFamily="18" charset="0"/>
            </a:rPr>
            <a:t>.</a:t>
          </a:r>
        </a:p>
      </dgm:t>
    </dgm:pt>
    <dgm:pt modelId="{75788E37-22D6-4C7F-9C6E-9B01D3F5594C}" type="parTrans" cxnId="{FABE4F65-F052-4B43-B757-06BCD49FD895}">
      <dgm:prSet/>
      <dgm:spPr/>
      <dgm:t>
        <a:bodyPr/>
        <a:lstStyle/>
        <a:p>
          <a:endParaRPr lang="ru-RU"/>
        </a:p>
      </dgm:t>
    </dgm:pt>
    <dgm:pt modelId="{A3767CC9-4D65-44D6-81BC-ED036978966E}" type="sibTrans" cxnId="{FABE4F65-F052-4B43-B757-06BCD49FD895}">
      <dgm:prSet/>
      <dgm:spPr/>
      <dgm:t>
        <a:bodyPr/>
        <a:lstStyle/>
        <a:p>
          <a:endParaRPr lang="ru-RU"/>
        </a:p>
      </dgm:t>
    </dgm:pt>
    <dgm:pt modelId="{098927E9-72AB-47FA-83B8-354E56B5EB2D}" type="pres">
      <dgm:prSet presAssocID="{40CFCCCE-7192-4E5E-B251-9B3024F50313}" presName="cycle" presStyleCnt="0">
        <dgm:presLayoutVars>
          <dgm:chMax val="1"/>
          <dgm:dir/>
          <dgm:animLvl val="ctr"/>
          <dgm:resizeHandles val="exact"/>
        </dgm:presLayoutVars>
      </dgm:prSet>
      <dgm:spPr/>
      <dgm:t>
        <a:bodyPr/>
        <a:lstStyle/>
        <a:p>
          <a:endParaRPr lang="ru-RU"/>
        </a:p>
      </dgm:t>
    </dgm:pt>
    <dgm:pt modelId="{73949FB0-9504-454B-A14E-FF4194F20746}" type="pres">
      <dgm:prSet presAssocID="{239B53B2-5A1A-4421-A532-380CABAA1DDA}" presName="centerShape" presStyleLbl="node0" presStyleIdx="0" presStyleCnt="1"/>
      <dgm:spPr/>
      <dgm:t>
        <a:bodyPr/>
        <a:lstStyle/>
        <a:p>
          <a:endParaRPr lang="ru-RU"/>
        </a:p>
      </dgm:t>
    </dgm:pt>
    <dgm:pt modelId="{7C7861F4-9D71-4766-B90C-4FC474D06A9E}" type="pres">
      <dgm:prSet presAssocID="{32BD015E-C929-4E91-8E39-3EB1423EA8EC}" presName="parTrans" presStyleLbl="bgSibTrans2D1" presStyleIdx="0" presStyleCnt="2"/>
      <dgm:spPr/>
      <dgm:t>
        <a:bodyPr/>
        <a:lstStyle/>
        <a:p>
          <a:endParaRPr lang="ru-RU"/>
        </a:p>
      </dgm:t>
    </dgm:pt>
    <dgm:pt modelId="{073C0A49-5D12-4054-98A1-7A15EAFF186A}" type="pres">
      <dgm:prSet presAssocID="{CEAFF29A-C6A0-4BA5-8EC9-6840C053E63F}" presName="node" presStyleLbl="node1" presStyleIdx="0" presStyleCnt="2">
        <dgm:presLayoutVars>
          <dgm:bulletEnabled val="1"/>
        </dgm:presLayoutVars>
      </dgm:prSet>
      <dgm:spPr/>
      <dgm:t>
        <a:bodyPr/>
        <a:lstStyle/>
        <a:p>
          <a:endParaRPr lang="ru-RU"/>
        </a:p>
      </dgm:t>
    </dgm:pt>
    <dgm:pt modelId="{59687006-5FC2-40C9-A4CE-0DEECBF44501}" type="pres">
      <dgm:prSet presAssocID="{75788E37-22D6-4C7F-9C6E-9B01D3F5594C}" presName="parTrans" presStyleLbl="bgSibTrans2D1" presStyleIdx="1" presStyleCnt="2"/>
      <dgm:spPr/>
      <dgm:t>
        <a:bodyPr/>
        <a:lstStyle/>
        <a:p>
          <a:endParaRPr lang="ru-RU"/>
        </a:p>
      </dgm:t>
    </dgm:pt>
    <dgm:pt modelId="{6C67BC38-7D6C-4BD9-B4F4-1112151DD860}" type="pres">
      <dgm:prSet presAssocID="{870A69FA-57D6-4B4D-87D4-FAD9EC61FD8E}" presName="node" presStyleLbl="node1" presStyleIdx="1" presStyleCnt="2" custScaleY="181399">
        <dgm:presLayoutVars>
          <dgm:bulletEnabled val="1"/>
        </dgm:presLayoutVars>
      </dgm:prSet>
      <dgm:spPr/>
      <dgm:t>
        <a:bodyPr/>
        <a:lstStyle/>
        <a:p>
          <a:endParaRPr lang="ru-RU"/>
        </a:p>
      </dgm:t>
    </dgm:pt>
  </dgm:ptLst>
  <dgm:cxnLst>
    <dgm:cxn modelId="{3BA9A7E4-7EE4-434D-917B-6E4B09D41C65}" srcId="{239B53B2-5A1A-4421-A532-380CABAA1DDA}" destId="{CEAFF29A-C6A0-4BA5-8EC9-6840C053E63F}" srcOrd="0" destOrd="0" parTransId="{32BD015E-C929-4E91-8E39-3EB1423EA8EC}" sibTransId="{2692BC9A-1462-46AB-9655-F8697C3EC7CD}"/>
    <dgm:cxn modelId="{4DCF63A0-8DAC-4331-88E1-799B3BF9E98D}" type="presOf" srcId="{75788E37-22D6-4C7F-9C6E-9B01D3F5594C}" destId="{59687006-5FC2-40C9-A4CE-0DEECBF44501}" srcOrd="0" destOrd="0" presId="urn:microsoft.com/office/officeart/2005/8/layout/radial4#1"/>
    <dgm:cxn modelId="{AEF9E318-8020-45D6-8C2D-169FE862A1BC}" type="presOf" srcId="{870A69FA-57D6-4B4D-87D4-FAD9EC61FD8E}" destId="{6C67BC38-7D6C-4BD9-B4F4-1112151DD860}" srcOrd="0" destOrd="0" presId="urn:microsoft.com/office/officeart/2005/8/layout/radial4#1"/>
    <dgm:cxn modelId="{23A68FE2-9AE4-44C5-A2F1-AA90AF42C28C}" type="presOf" srcId="{32BD015E-C929-4E91-8E39-3EB1423EA8EC}" destId="{7C7861F4-9D71-4766-B90C-4FC474D06A9E}" srcOrd="0" destOrd="0" presId="urn:microsoft.com/office/officeart/2005/8/layout/radial4#1"/>
    <dgm:cxn modelId="{FABE4F65-F052-4B43-B757-06BCD49FD895}" srcId="{239B53B2-5A1A-4421-A532-380CABAA1DDA}" destId="{870A69FA-57D6-4B4D-87D4-FAD9EC61FD8E}" srcOrd="1" destOrd="0" parTransId="{75788E37-22D6-4C7F-9C6E-9B01D3F5594C}" sibTransId="{A3767CC9-4D65-44D6-81BC-ED036978966E}"/>
    <dgm:cxn modelId="{B7490119-0B8B-4FCA-BCA7-743241ACFA23}" type="presOf" srcId="{CEAFF29A-C6A0-4BA5-8EC9-6840C053E63F}" destId="{073C0A49-5D12-4054-98A1-7A15EAFF186A}" srcOrd="0" destOrd="0" presId="urn:microsoft.com/office/officeart/2005/8/layout/radial4#1"/>
    <dgm:cxn modelId="{EF0DB85F-AAA5-48E2-986D-CCDA10D2345E}" type="presOf" srcId="{40CFCCCE-7192-4E5E-B251-9B3024F50313}" destId="{098927E9-72AB-47FA-83B8-354E56B5EB2D}" srcOrd="0" destOrd="0" presId="urn:microsoft.com/office/officeart/2005/8/layout/radial4#1"/>
    <dgm:cxn modelId="{99B9BF73-8EB8-487D-9C19-4656356C366F}" srcId="{40CFCCCE-7192-4E5E-B251-9B3024F50313}" destId="{239B53B2-5A1A-4421-A532-380CABAA1DDA}" srcOrd="0" destOrd="0" parTransId="{BC1B7C23-54FC-4E31-BAB6-25D0B09C7558}" sibTransId="{FDA4B710-4A8D-46BD-BB36-F1DE6A2A8DE0}"/>
    <dgm:cxn modelId="{48FA5551-C44D-415D-8801-695017001583}" type="presOf" srcId="{239B53B2-5A1A-4421-A532-380CABAA1DDA}" destId="{73949FB0-9504-454B-A14E-FF4194F20746}" srcOrd="0" destOrd="0" presId="urn:microsoft.com/office/officeart/2005/8/layout/radial4#1"/>
    <dgm:cxn modelId="{CEE580CE-073A-48F6-8E24-E67757CD1B3D}" type="presParOf" srcId="{098927E9-72AB-47FA-83B8-354E56B5EB2D}" destId="{73949FB0-9504-454B-A14E-FF4194F20746}" srcOrd="0" destOrd="0" presId="urn:microsoft.com/office/officeart/2005/8/layout/radial4#1"/>
    <dgm:cxn modelId="{C5ABE11A-11C7-4480-8133-CC97396ABE13}" type="presParOf" srcId="{098927E9-72AB-47FA-83B8-354E56B5EB2D}" destId="{7C7861F4-9D71-4766-B90C-4FC474D06A9E}" srcOrd="1" destOrd="0" presId="urn:microsoft.com/office/officeart/2005/8/layout/radial4#1"/>
    <dgm:cxn modelId="{3F16C974-B64E-4888-8380-6BC7284FFACA}" type="presParOf" srcId="{098927E9-72AB-47FA-83B8-354E56B5EB2D}" destId="{073C0A49-5D12-4054-98A1-7A15EAFF186A}" srcOrd="2" destOrd="0" presId="urn:microsoft.com/office/officeart/2005/8/layout/radial4#1"/>
    <dgm:cxn modelId="{F5D25D14-0519-49C9-9C01-13676E1378DF}" type="presParOf" srcId="{098927E9-72AB-47FA-83B8-354E56B5EB2D}" destId="{59687006-5FC2-40C9-A4CE-0DEECBF44501}" srcOrd="3" destOrd="0" presId="urn:microsoft.com/office/officeart/2005/8/layout/radial4#1"/>
    <dgm:cxn modelId="{188A38D1-B70F-4DBB-9C6B-C01F0C12AEF7}" type="presParOf" srcId="{098927E9-72AB-47FA-83B8-354E56B5EB2D}" destId="{6C67BC38-7D6C-4BD9-B4F4-1112151DD860}" srcOrd="4" destOrd="0" presId="urn:microsoft.com/office/officeart/2005/8/layout/radial4#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4E324E-C30A-4DC1-8AFE-38DB73592CB4}" type="doc">
      <dgm:prSet loTypeId="urn:microsoft.com/office/officeart/2005/8/layout/hProcess10#1" loCatId="process" qsTypeId="urn:microsoft.com/office/officeart/2005/8/quickstyle/simple1" qsCatId="simple" csTypeId="urn:microsoft.com/office/officeart/2005/8/colors/accent0_1" csCatId="mainScheme" phldr="1"/>
      <dgm:spPr/>
      <dgm:t>
        <a:bodyPr/>
        <a:lstStyle/>
        <a:p>
          <a:endParaRPr lang="ru-RU"/>
        </a:p>
      </dgm:t>
    </dgm:pt>
    <dgm:pt modelId="{D0F9BBD0-782B-45A8-BABF-C0B5D2CABCAB}">
      <dgm:prSet phldrT="[Текст]" custT="1"/>
      <dgm:spPr/>
      <dgm:t>
        <a:bodyPr/>
        <a:lstStyle/>
        <a:p>
          <a:r>
            <a:rPr lang="ru-RU" sz="1100" b="1" dirty="0" err="1">
              <a:latin typeface="Times New Roman" pitchFamily="18" charset="0"/>
              <a:cs typeface="Times New Roman" pitchFamily="18" charset="0"/>
            </a:rPr>
            <a:t>Топаралық</a:t>
          </a:r>
          <a:r>
            <a:rPr lang="ru-RU" sz="1100" b="1" dirty="0">
              <a:latin typeface="Times New Roman" pitchFamily="18" charset="0"/>
              <a:cs typeface="Times New Roman" pitchFamily="18" charset="0"/>
            </a:rPr>
            <a:t> </a:t>
          </a:r>
          <a:r>
            <a:rPr lang="ru-RU" sz="1100" b="1" dirty="0" err="1">
              <a:latin typeface="Times New Roman" pitchFamily="18" charset="0"/>
              <a:cs typeface="Times New Roman" pitchFamily="18" charset="0"/>
            </a:rPr>
            <a:t>қақтығыс</a:t>
          </a:r>
          <a:r>
            <a:rPr lang="ru-RU" sz="1100" b="1" dirty="0">
              <a:latin typeface="Times New Roman" pitchFamily="18" charset="0"/>
              <a:cs typeface="Times New Roman" pitchFamily="18" charset="0"/>
            </a:rPr>
            <a:t>. </a:t>
          </a:r>
          <a:r>
            <a:rPr lang="ru-RU" sz="1100" dirty="0" err="1">
              <a:latin typeface="Times New Roman" pitchFamily="18" charset="0"/>
              <a:cs typeface="Times New Roman" pitchFamily="18" charset="0"/>
            </a:rPr>
            <a:t>Ұйым</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көптеген</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ресми</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және</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бейресми</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топтардан</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тұрады</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олардың</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қақтығыстар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туындауы</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мүмкін</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Мысалы</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басшылық</a:t>
          </a:r>
          <a:r>
            <a:rPr lang="ru-RU" sz="1100" dirty="0">
              <a:latin typeface="Times New Roman" pitchFamily="18" charset="0"/>
              <a:cs typeface="Times New Roman" pitchFamily="18" charset="0"/>
            </a:rPr>
            <a:t> пен </a:t>
          </a:r>
          <a:r>
            <a:rPr lang="ru-RU" sz="1100" dirty="0" err="1">
              <a:latin typeface="Times New Roman" pitchFamily="18" charset="0"/>
              <a:cs typeface="Times New Roman" pitchFamily="18" charset="0"/>
            </a:rPr>
            <a:t>орындаушылар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әртүрлі</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бөлімшелердің</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қызметкерлері</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бөлімдер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ішіндегі</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бейресми</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топтар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әкімшілік</a:t>
          </a:r>
          <a:r>
            <a:rPr lang="ru-RU" sz="1100" dirty="0">
              <a:latin typeface="Times New Roman" pitchFamily="18" charset="0"/>
              <a:cs typeface="Times New Roman" pitchFamily="18" charset="0"/>
            </a:rPr>
            <a:t> пен </a:t>
          </a:r>
          <a:r>
            <a:rPr lang="ru-RU" sz="1100" dirty="0" err="1">
              <a:latin typeface="Times New Roman" pitchFamily="18" charset="0"/>
              <a:cs typeface="Times New Roman" pitchFamily="18" charset="0"/>
            </a:rPr>
            <a:t>кәсіподақ</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a:t>
          </a:r>
        </a:p>
      </dgm:t>
    </dgm:pt>
    <dgm:pt modelId="{AE963A72-8ED1-49A8-94CE-DF4C2FBF048F}" type="parTrans" cxnId="{175B9637-F096-40C3-904D-99213153AF97}">
      <dgm:prSet/>
      <dgm:spPr/>
      <dgm:t>
        <a:bodyPr/>
        <a:lstStyle/>
        <a:p>
          <a:endParaRPr lang="ru-RU"/>
        </a:p>
      </dgm:t>
    </dgm:pt>
    <dgm:pt modelId="{C81FE1D7-44D0-4FEA-B22B-F6059F6D32F8}" type="sibTrans" cxnId="{175B9637-F096-40C3-904D-99213153AF97}">
      <dgm:prSet/>
      <dgm:spPr/>
      <dgm:t>
        <a:bodyPr/>
        <a:lstStyle/>
        <a:p>
          <a:endParaRPr lang="ru-RU"/>
        </a:p>
      </dgm:t>
    </dgm:pt>
    <dgm:pt modelId="{EFEBFE1D-A52D-4F52-9440-D7E59995E353}">
      <dgm:prSet phldrT="[Текст]"/>
      <dgm:spPr/>
      <dgm:t>
        <a:bodyPr/>
        <a:lstStyle/>
        <a:p>
          <a:pPr algn="ctr"/>
          <a:r>
            <a:rPr lang="ru-RU" dirty="0" err="1">
              <a:latin typeface="Times New Roman" pitchFamily="18" charset="0"/>
              <a:cs typeface="Times New Roman" pitchFamily="18" charset="0"/>
            </a:rPr>
            <a:t>Өкінішке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орай</a:t>
          </a:r>
          <a:r>
            <a:rPr lang="ru-RU" dirty="0">
              <a:latin typeface="Times New Roman" pitchFamily="18" charset="0"/>
              <a:cs typeface="Times New Roman" pitchFamily="18" charset="0"/>
            </a:rPr>
            <a:t>, топ </a:t>
          </a:r>
          <a:r>
            <a:rPr lang="ru-RU" dirty="0" err="1">
              <a:latin typeface="Times New Roman" pitchFamily="18" charset="0"/>
              <a:cs typeface="Times New Roman" pitchFamily="18" charset="0"/>
            </a:rPr>
            <a:t>аралық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басқарудың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төменгі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желілік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персонал </a:t>
          </a:r>
          <a:r>
            <a:rPr lang="ru-RU" dirty="0" err="1">
              <a:latin typeface="Times New Roman" pitchFamily="18" charset="0"/>
              <a:cs typeface="Times New Roman" pitchFamily="18" charset="0"/>
            </a:rPr>
            <a:t>арасындағы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келіспеушілік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дисфункционалды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тамаша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a:t>
          </a:r>
        </a:p>
      </dgm:t>
    </dgm:pt>
    <dgm:pt modelId="{4FB30546-07AC-4081-BEB7-28B55A3A64D0}" type="parTrans" cxnId="{7AC7D345-C5ED-4941-8F96-77D63E989D84}">
      <dgm:prSet/>
      <dgm:spPr/>
      <dgm:t>
        <a:bodyPr/>
        <a:lstStyle/>
        <a:p>
          <a:endParaRPr lang="ru-RU"/>
        </a:p>
      </dgm:t>
    </dgm:pt>
    <dgm:pt modelId="{F8628363-0D4F-4B62-B3FB-0D56CDCFA396}" type="sibTrans" cxnId="{7AC7D345-C5ED-4941-8F96-77D63E989D84}">
      <dgm:prSet/>
      <dgm:spPr/>
      <dgm:t>
        <a:bodyPr/>
        <a:lstStyle/>
        <a:p>
          <a:endParaRPr lang="ru-RU"/>
        </a:p>
      </dgm:t>
    </dgm:pt>
    <dgm:pt modelId="{66A43158-7A89-493E-AF62-B70EE7210A86}">
      <dgm:prSet phldrT="[Текст]" custT="1"/>
      <dgm:spPr/>
      <dgm:t>
        <a:bodyPr/>
        <a:lstStyle/>
        <a:p>
          <a:r>
            <a:rPr lang="ru-RU" sz="1200" dirty="0" err="1">
              <a:latin typeface="Times New Roman" pitchFamily="18" charset="0"/>
              <a:cs typeface="Times New Roman" pitchFamily="18" charset="0"/>
            </a:rPr>
            <a:t>Топаралық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қақтығыстар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шектеулі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ресурстар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билік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байлық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аумақ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материалдық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ресурстар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және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т.б</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үшін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күресте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мақсаттардың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сәйкес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келмеуі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яғни</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нақты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бәсекенің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болуы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сонымен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әлеуметтік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бәсекелестіктің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пайда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болуымен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байланысты</a:t>
          </a:r>
          <a:r>
            <a:rPr lang="ru-RU" sz="1200" dirty="0">
              <a:latin typeface="Times New Roman" pitchFamily="18" charset="0"/>
              <a:cs typeface="Times New Roman" pitchFamily="18" charset="0"/>
            </a:rPr>
            <a:t>.</a:t>
          </a:r>
        </a:p>
      </dgm:t>
    </dgm:pt>
    <dgm:pt modelId="{FCF31C07-A555-4346-BD5B-F90521AE21EE}" type="parTrans" cxnId="{FCA88B8C-CF3F-47B4-A77B-06D1DCB8249A}">
      <dgm:prSet/>
      <dgm:spPr/>
      <dgm:t>
        <a:bodyPr/>
        <a:lstStyle/>
        <a:p>
          <a:endParaRPr lang="ru-RU"/>
        </a:p>
      </dgm:t>
    </dgm:pt>
    <dgm:pt modelId="{B7873E4E-2412-42B7-855A-BBA7FDF84B31}" type="sibTrans" cxnId="{FCA88B8C-CF3F-47B4-A77B-06D1DCB8249A}">
      <dgm:prSet/>
      <dgm:spPr/>
      <dgm:t>
        <a:bodyPr/>
        <a:lstStyle/>
        <a:p>
          <a:endParaRPr lang="ru-RU"/>
        </a:p>
      </dgm:t>
    </dgm:pt>
    <dgm:pt modelId="{FC39082F-A440-463B-BEF6-9125C01D5B3C}" type="pres">
      <dgm:prSet presAssocID="{1E4E324E-C30A-4DC1-8AFE-38DB73592CB4}" presName="Name0" presStyleCnt="0">
        <dgm:presLayoutVars>
          <dgm:dir/>
          <dgm:resizeHandles val="exact"/>
        </dgm:presLayoutVars>
      </dgm:prSet>
      <dgm:spPr/>
      <dgm:t>
        <a:bodyPr/>
        <a:lstStyle/>
        <a:p>
          <a:endParaRPr lang="ru-RU"/>
        </a:p>
      </dgm:t>
    </dgm:pt>
    <dgm:pt modelId="{CC2CA46A-1271-4AC6-8A4B-49A39E02F641}" type="pres">
      <dgm:prSet presAssocID="{D0F9BBD0-782B-45A8-BABF-C0B5D2CABCAB}" presName="composite" presStyleCnt="0"/>
      <dgm:spPr/>
    </dgm:pt>
    <dgm:pt modelId="{0AAD0D00-3862-42D8-A1BF-AB5A6413769B}" type="pres">
      <dgm:prSet presAssocID="{D0F9BBD0-782B-45A8-BABF-C0B5D2CABCAB}" presName="imagSh" presStyleLbl="bgImgPlace1" presStyleIdx="0" presStyleCnt="3"/>
      <dgm:spPr/>
    </dgm:pt>
    <dgm:pt modelId="{3D802030-157B-44DC-90DE-77274227F945}" type="pres">
      <dgm:prSet presAssocID="{D0F9BBD0-782B-45A8-BABF-C0B5D2CABCAB}" presName="txNode" presStyleLbl="node1" presStyleIdx="0" presStyleCnt="3">
        <dgm:presLayoutVars>
          <dgm:bulletEnabled val="1"/>
        </dgm:presLayoutVars>
      </dgm:prSet>
      <dgm:spPr/>
      <dgm:t>
        <a:bodyPr/>
        <a:lstStyle/>
        <a:p>
          <a:endParaRPr lang="ru-RU"/>
        </a:p>
      </dgm:t>
    </dgm:pt>
    <dgm:pt modelId="{B5C70903-0343-4680-8354-D1EDB30BEABD}" type="pres">
      <dgm:prSet presAssocID="{C81FE1D7-44D0-4FEA-B22B-F6059F6D32F8}" presName="sibTrans" presStyleLbl="sibTrans2D1" presStyleIdx="0" presStyleCnt="2"/>
      <dgm:spPr/>
      <dgm:t>
        <a:bodyPr/>
        <a:lstStyle/>
        <a:p>
          <a:endParaRPr lang="ru-RU"/>
        </a:p>
      </dgm:t>
    </dgm:pt>
    <dgm:pt modelId="{9D98CC2B-66F8-4A04-899D-8154ABC1B1DF}" type="pres">
      <dgm:prSet presAssocID="{C81FE1D7-44D0-4FEA-B22B-F6059F6D32F8}" presName="connTx" presStyleLbl="sibTrans2D1" presStyleIdx="0" presStyleCnt="2"/>
      <dgm:spPr/>
      <dgm:t>
        <a:bodyPr/>
        <a:lstStyle/>
        <a:p>
          <a:endParaRPr lang="ru-RU"/>
        </a:p>
      </dgm:t>
    </dgm:pt>
    <dgm:pt modelId="{E3F846E9-9E31-43D8-8BEE-A32A2045A19A}" type="pres">
      <dgm:prSet presAssocID="{EFEBFE1D-A52D-4F52-9440-D7E59995E353}" presName="composite" presStyleCnt="0"/>
      <dgm:spPr/>
    </dgm:pt>
    <dgm:pt modelId="{38A37BEE-0AFF-4ED0-88AB-AE8CE18662DB}" type="pres">
      <dgm:prSet presAssocID="{EFEBFE1D-A52D-4F52-9440-D7E59995E353}" presName="imagSh" presStyleLbl="bgImgPlace1" presStyleIdx="1" presStyleCnt="3"/>
      <dgm:spPr/>
    </dgm:pt>
    <dgm:pt modelId="{2AC375C8-F0A0-4564-A836-AEF11479E1FF}" type="pres">
      <dgm:prSet presAssocID="{EFEBFE1D-A52D-4F52-9440-D7E59995E353}" presName="txNode" presStyleLbl="node1" presStyleIdx="1" presStyleCnt="3">
        <dgm:presLayoutVars>
          <dgm:bulletEnabled val="1"/>
        </dgm:presLayoutVars>
      </dgm:prSet>
      <dgm:spPr/>
      <dgm:t>
        <a:bodyPr/>
        <a:lstStyle/>
        <a:p>
          <a:endParaRPr lang="ru-RU"/>
        </a:p>
      </dgm:t>
    </dgm:pt>
    <dgm:pt modelId="{4953BF35-FA7F-4496-B3C0-80F6B92556E6}" type="pres">
      <dgm:prSet presAssocID="{F8628363-0D4F-4B62-B3FB-0D56CDCFA396}" presName="sibTrans" presStyleLbl="sibTrans2D1" presStyleIdx="1" presStyleCnt="2"/>
      <dgm:spPr/>
      <dgm:t>
        <a:bodyPr/>
        <a:lstStyle/>
        <a:p>
          <a:endParaRPr lang="ru-RU"/>
        </a:p>
      </dgm:t>
    </dgm:pt>
    <dgm:pt modelId="{92413768-5D5F-42C3-8D90-8173F7B2AD55}" type="pres">
      <dgm:prSet presAssocID="{F8628363-0D4F-4B62-B3FB-0D56CDCFA396}" presName="connTx" presStyleLbl="sibTrans2D1" presStyleIdx="1" presStyleCnt="2"/>
      <dgm:spPr/>
      <dgm:t>
        <a:bodyPr/>
        <a:lstStyle/>
        <a:p>
          <a:endParaRPr lang="ru-RU"/>
        </a:p>
      </dgm:t>
    </dgm:pt>
    <dgm:pt modelId="{6FB7BB92-51EA-43EC-9D49-C77D03F14A28}" type="pres">
      <dgm:prSet presAssocID="{66A43158-7A89-493E-AF62-B70EE7210A86}" presName="composite" presStyleCnt="0"/>
      <dgm:spPr/>
    </dgm:pt>
    <dgm:pt modelId="{2366F050-DDAA-48F0-AC8E-53A5C2D9CB24}" type="pres">
      <dgm:prSet presAssocID="{66A43158-7A89-493E-AF62-B70EE7210A86}" presName="imagSh" presStyleLbl="bgImgPlace1" presStyleIdx="2" presStyleCnt="3"/>
      <dgm:spPr/>
    </dgm:pt>
    <dgm:pt modelId="{4A6E7DA3-22CD-4819-8016-8AD9619A427E}" type="pres">
      <dgm:prSet presAssocID="{66A43158-7A89-493E-AF62-B70EE7210A86}" presName="txNode" presStyleLbl="node1" presStyleIdx="2" presStyleCnt="3">
        <dgm:presLayoutVars>
          <dgm:bulletEnabled val="1"/>
        </dgm:presLayoutVars>
      </dgm:prSet>
      <dgm:spPr/>
      <dgm:t>
        <a:bodyPr/>
        <a:lstStyle/>
        <a:p>
          <a:endParaRPr lang="ru-RU"/>
        </a:p>
      </dgm:t>
    </dgm:pt>
  </dgm:ptLst>
  <dgm:cxnLst>
    <dgm:cxn modelId="{91AB07FF-E1DB-4419-853D-E79556C9370C}" type="presOf" srcId="{D0F9BBD0-782B-45A8-BABF-C0B5D2CABCAB}" destId="{3D802030-157B-44DC-90DE-77274227F945}" srcOrd="0" destOrd="0" presId="urn:microsoft.com/office/officeart/2005/8/layout/hProcess10#1"/>
    <dgm:cxn modelId="{4C7B324B-9137-4BCE-8F00-CE49B5888813}" type="presOf" srcId="{C81FE1D7-44D0-4FEA-B22B-F6059F6D32F8}" destId="{B5C70903-0343-4680-8354-D1EDB30BEABD}" srcOrd="0" destOrd="0" presId="urn:microsoft.com/office/officeart/2005/8/layout/hProcess10#1"/>
    <dgm:cxn modelId="{A1BE2950-4354-4A53-9D60-9FA84BEC7285}" type="presOf" srcId="{C81FE1D7-44D0-4FEA-B22B-F6059F6D32F8}" destId="{9D98CC2B-66F8-4A04-899D-8154ABC1B1DF}" srcOrd="1" destOrd="0" presId="urn:microsoft.com/office/officeart/2005/8/layout/hProcess10#1"/>
    <dgm:cxn modelId="{CB0E0203-429B-4351-855A-CB4D21236B49}" type="presOf" srcId="{F8628363-0D4F-4B62-B3FB-0D56CDCFA396}" destId="{92413768-5D5F-42C3-8D90-8173F7B2AD55}" srcOrd="1" destOrd="0" presId="urn:microsoft.com/office/officeart/2005/8/layout/hProcess10#1"/>
    <dgm:cxn modelId="{77C5B866-DDCC-4DC7-96D9-D2BC34CA1452}" type="presOf" srcId="{EFEBFE1D-A52D-4F52-9440-D7E59995E353}" destId="{2AC375C8-F0A0-4564-A836-AEF11479E1FF}" srcOrd="0" destOrd="0" presId="urn:microsoft.com/office/officeart/2005/8/layout/hProcess10#1"/>
    <dgm:cxn modelId="{D3EB8815-060A-45A4-BB87-02D820C7390A}" type="presOf" srcId="{1E4E324E-C30A-4DC1-8AFE-38DB73592CB4}" destId="{FC39082F-A440-463B-BEF6-9125C01D5B3C}" srcOrd="0" destOrd="0" presId="urn:microsoft.com/office/officeart/2005/8/layout/hProcess10#1"/>
    <dgm:cxn modelId="{69A3758A-5006-4ECC-B7AF-C9AB6861477B}" type="presOf" srcId="{66A43158-7A89-493E-AF62-B70EE7210A86}" destId="{4A6E7DA3-22CD-4819-8016-8AD9619A427E}" srcOrd="0" destOrd="0" presId="urn:microsoft.com/office/officeart/2005/8/layout/hProcess10#1"/>
    <dgm:cxn modelId="{175B9637-F096-40C3-904D-99213153AF97}" srcId="{1E4E324E-C30A-4DC1-8AFE-38DB73592CB4}" destId="{D0F9BBD0-782B-45A8-BABF-C0B5D2CABCAB}" srcOrd="0" destOrd="0" parTransId="{AE963A72-8ED1-49A8-94CE-DF4C2FBF048F}" sibTransId="{C81FE1D7-44D0-4FEA-B22B-F6059F6D32F8}"/>
    <dgm:cxn modelId="{7AC7D345-C5ED-4941-8F96-77D63E989D84}" srcId="{1E4E324E-C30A-4DC1-8AFE-38DB73592CB4}" destId="{EFEBFE1D-A52D-4F52-9440-D7E59995E353}" srcOrd="1" destOrd="0" parTransId="{4FB30546-07AC-4081-BEB7-28B55A3A64D0}" sibTransId="{F8628363-0D4F-4B62-B3FB-0D56CDCFA396}"/>
    <dgm:cxn modelId="{FCA88B8C-CF3F-47B4-A77B-06D1DCB8249A}" srcId="{1E4E324E-C30A-4DC1-8AFE-38DB73592CB4}" destId="{66A43158-7A89-493E-AF62-B70EE7210A86}" srcOrd="2" destOrd="0" parTransId="{FCF31C07-A555-4346-BD5B-F90521AE21EE}" sibTransId="{B7873E4E-2412-42B7-855A-BBA7FDF84B31}"/>
    <dgm:cxn modelId="{4D94909E-95EF-48B7-B8CB-92930DAD6943}" type="presOf" srcId="{F8628363-0D4F-4B62-B3FB-0D56CDCFA396}" destId="{4953BF35-FA7F-4496-B3C0-80F6B92556E6}" srcOrd="0" destOrd="0" presId="urn:microsoft.com/office/officeart/2005/8/layout/hProcess10#1"/>
    <dgm:cxn modelId="{EC4C3D37-3D05-44BF-ADBE-F4AA7863DA04}" type="presParOf" srcId="{FC39082F-A440-463B-BEF6-9125C01D5B3C}" destId="{CC2CA46A-1271-4AC6-8A4B-49A39E02F641}" srcOrd="0" destOrd="0" presId="urn:microsoft.com/office/officeart/2005/8/layout/hProcess10#1"/>
    <dgm:cxn modelId="{7CC1289A-0D82-45DA-9DDB-60505D187D54}" type="presParOf" srcId="{CC2CA46A-1271-4AC6-8A4B-49A39E02F641}" destId="{0AAD0D00-3862-42D8-A1BF-AB5A6413769B}" srcOrd="0" destOrd="0" presId="urn:microsoft.com/office/officeart/2005/8/layout/hProcess10#1"/>
    <dgm:cxn modelId="{7A5521FC-AA71-400D-AD61-DD9709B1529B}" type="presParOf" srcId="{CC2CA46A-1271-4AC6-8A4B-49A39E02F641}" destId="{3D802030-157B-44DC-90DE-77274227F945}" srcOrd="1" destOrd="0" presId="urn:microsoft.com/office/officeart/2005/8/layout/hProcess10#1"/>
    <dgm:cxn modelId="{24F1BFFA-A069-4373-A188-4FE9F44961F0}" type="presParOf" srcId="{FC39082F-A440-463B-BEF6-9125C01D5B3C}" destId="{B5C70903-0343-4680-8354-D1EDB30BEABD}" srcOrd="1" destOrd="0" presId="urn:microsoft.com/office/officeart/2005/8/layout/hProcess10#1"/>
    <dgm:cxn modelId="{858F1115-3B6F-4EE3-81A3-A5F78D87B20A}" type="presParOf" srcId="{B5C70903-0343-4680-8354-D1EDB30BEABD}" destId="{9D98CC2B-66F8-4A04-899D-8154ABC1B1DF}" srcOrd="0" destOrd="0" presId="urn:microsoft.com/office/officeart/2005/8/layout/hProcess10#1"/>
    <dgm:cxn modelId="{9D779736-B31E-49FD-ACB3-1EA46B0CEFFC}" type="presParOf" srcId="{FC39082F-A440-463B-BEF6-9125C01D5B3C}" destId="{E3F846E9-9E31-43D8-8BEE-A32A2045A19A}" srcOrd="2" destOrd="0" presId="urn:microsoft.com/office/officeart/2005/8/layout/hProcess10#1"/>
    <dgm:cxn modelId="{201D87CE-80C6-4FF6-A684-257768978E8B}" type="presParOf" srcId="{E3F846E9-9E31-43D8-8BEE-A32A2045A19A}" destId="{38A37BEE-0AFF-4ED0-88AB-AE8CE18662DB}" srcOrd="0" destOrd="0" presId="urn:microsoft.com/office/officeart/2005/8/layout/hProcess10#1"/>
    <dgm:cxn modelId="{49FCD9F1-8EF7-43EB-A4E0-38D86D25CFB8}" type="presParOf" srcId="{E3F846E9-9E31-43D8-8BEE-A32A2045A19A}" destId="{2AC375C8-F0A0-4564-A836-AEF11479E1FF}" srcOrd="1" destOrd="0" presId="urn:microsoft.com/office/officeart/2005/8/layout/hProcess10#1"/>
    <dgm:cxn modelId="{9912051A-63A1-40B8-88C0-065717D634F2}" type="presParOf" srcId="{FC39082F-A440-463B-BEF6-9125C01D5B3C}" destId="{4953BF35-FA7F-4496-B3C0-80F6B92556E6}" srcOrd="3" destOrd="0" presId="urn:microsoft.com/office/officeart/2005/8/layout/hProcess10#1"/>
    <dgm:cxn modelId="{13B47D57-A0C6-41A7-AF01-941A040389FC}" type="presParOf" srcId="{4953BF35-FA7F-4496-B3C0-80F6B92556E6}" destId="{92413768-5D5F-42C3-8D90-8173F7B2AD55}" srcOrd="0" destOrd="0" presId="urn:microsoft.com/office/officeart/2005/8/layout/hProcess10#1"/>
    <dgm:cxn modelId="{9A45450B-DFFC-46BB-98AA-EAB47F280544}" type="presParOf" srcId="{FC39082F-A440-463B-BEF6-9125C01D5B3C}" destId="{6FB7BB92-51EA-43EC-9D49-C77D03F14A28}" srcOrd="4" destOrd="0" presId="urn:microsoft.com/office/officeart/2005/8/layout/hProcess10#1"/>
    <dgm:cxn modelId="{E99C3CCA-4AD8-4B50-969D-CA8A6DD1560A}" type="presParOf" srcId="{6FB7BB92-51EA-43EC-9D49-C77D03F14A28}" destId="{2366F050-DDAA-48F0-AC8E-53A5C2D9CB24}" srcOrd="0" destOrd="0" presId="urn:microsoft.com/office/officeart/2005/8/layout/hProcess10#1"/>
    <dgm:cxn modelId="{EA7D5E4E-C833-4731-BD1C-8C1E5C16B8DD}" type="presParOf" srcId="{6FB7BB92-51EA-43EC-9D49-C77D03F14A28}" destId="{4A6E7DA3-22CD-4819-8016-8AD9619A427E}" srcOrd="1" destOrd="0" presId="urn:microsoft.com/office/officeart/2005/8/layout/hProcess10#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1">
  <dgm:title val=""/>
  <dgm:desc val=""/>
  <dgm:catLst>
    <dgm:cat type="relationship" pri="107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4A35C-9AD4-41BF-98C4-EF2E5C2E694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85927"/>
            <a:ext cx="7772400" cy="181452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dirty="0" smtClean="0"/>
              <a:t>2-дәріс Қақтығыс және оның түрлері мен келіп шығу себептері,  әдіс-тәсілдері</a:t>
            </a:r>
            <a:endParaRPr lang="ru-RU" dirty="0"/>
          </a:p>
        </p:txBody>
      </p:sp>
      <p:sp>
        <p:nvSpPr>
          <p:cNvPr id="3" name="Подзаголовок 2"/>
          <p:cNvSpPr>
            <a:spLocks noGrp="1"/>
          </p:cNvSpPr>
          <p:nvPr>
            <p:ph type="subTitle" idx="1"/>
          </p:nvPr>
        </p:nvSpPr>
        <p:spPr>
          <a:xfrm>
            <a:off x="3500430" y="4357694"/>
            <a:ext cx="4929222" cy="1281106"/>
          </a:xfrm>
        </p:spPr>
        <p:style>
          <a:lnRef idx="2">
            <a:schemeClr val="accent1"/>
          </a:lnRef>
          <a:fillRef idx="1">
            <a:schemeClr val="lt1"/>
          </a:fillRef>
          <a:effectRef idx="0">
            <a:schemeClr val="accent1"/>
          </a:effectRef>
          <a:fontRef idx="minor">
            <a:schemeClr val="dk1"/>
          </a:fontRef>
        </p:style>
        <p:txBody>
          <a:bodyPr/>
          <a:lstStyle/>
          <a:p>
            <a:r>
              <a:rPr lang="kk-KZ" dirty="0" smtClean="0">
                <a:solidFill>
                  <a:schemeClr val="tx1"/>
                </a:solidFill>
                <a:latin typeface="Times New Roman" pitchFamily="18" charset="0"/>
                <a:cs typeface="Times New Roman" pitchFamily="18" charset="0"/>
              </a:rPr>
              <a:t> Тоқсанбаева Н.Қ.</a:t>
            </a:r>
            <a:endParaRPr lang="kk-KZ"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7586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ҚАҚТЫҒЫСТЫҢ ТҮРЛЕРІ ЖӘНЕ ҚАҚТЫҒЫСТАРДЫ БАСҚАРУ</a:t>
            </a:r>
            <a:endParaRPr lang="ru-RU"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ru-RU" dirty="0" err="1">
                <a:latin typeface="Times New Roman" pitchFamily="18" charset="0"/>
                <a:cs typeface="Times New Roman" pitchFamily="18" charset="0"/>
              </a:rPr>
              <a:t>Қақтығыстың әртүрлі анықтамалары </a:t>
            </a:r>
            <a:r>
              <a:rPr lang="ru-RU" dirty="0">
                <a:latin typeface="Times New Roman" pitchFamily="18" charset="0"/>
                <a:cs typeface="Times New Roman" pitchFamily="18" charset="0"/>
              </a:rPr>
              <a:t>бар, </a:t>
            </a:r>
            <a:r>
              <a:rPr lang="ru-RU" dirty="0" err="1">
                <a:latin typeface="Times New Roman" pitchFamily="18" charset="0"/>
                <a:cs typeface="Times New Roman" pitchFamily="18" charset="0"/>
              </a:rPr>
              <a:t>бірақ олардың барлығы адамдардың өзара әрекеттесуіне келгенде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келіспеушілік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түрінде болатын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қайшылықтың болуын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Қақтығыстар жасырын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ашық болуы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 бірақ 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әрқашан келісімнің болмауына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негізделген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Сондықтан </a:t>
            </a:r>
            <a:r>
              <a:rPr lang="ru-RU" dirty="0">
                <a:latin typeface="Times New Roman" pitchFamily="18" charset="0"/>
                <a:cs typeface="Times New Roman" pitchFamily="18" charset="0"/>
              </a:rPr>
              <a:t>конфликт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одан</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көп тараптардың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адамдардың 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топтардың келісімінің болмауы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анықталады</a:t>
            </a:r>
            <a:r>
              <a:rPr lang="ru-RU" dirty="0">
                <a:latin typeface="Times New Roman" pitchFamily="18" charset="0"/>
                <a:cs typeface="Times New Roman" pitchFamily="18" charset="0"/>
              </a:rPr>
              <a:t>.</a:t>
            </a:r>
          </a:p>
          <a:p>
            <a:endParaRPr lang="ru-RU"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 xmlns:p14="http://schemas.microsoft.com/office/powerpoint/2010/main" val="3707574410"/>
              </p:ext>
            </p:extLst>
          </p:nvPr>
        </p:nvGraphicFramePr>
        <p:xfrm>
          <a:off x="559192" y="351693"/>
          <a:ext cx="7965830" cy="5774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341142" y="460719"/>
            <a:ext cx="5229665" cy="158812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buNone/>
            </a:pPr>
            <a:r>
              <a:rPr lang="ru-RU" sz="1800" dirty="0" err="1">
                <a:latin typeface="Times New Roman" pitchFamily="18" charset="0"/>
                <a:cs typeface="Times New Roman" pitchFamily="18" charset="0"/>
              </a:rPr>
              <a:t>Л.Козер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классификациясы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бойынша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қақтығыстар </a:t>
            </a:r>
            <a:r>
              <a:rPr lang="ru-RU" sz="1800" b="1" dirty="0" err="1">
                <a:latin typeface="Times New Roman" pitchFamily="18" charset="0"/>
                <a:cs typeface="Times New Roman" pitchFamily="18" charset="0"/>
              </a:rPr>
              <a:t>шынайы</a:t>
            </a:r>
            <a:endParaRPr lang="ru-RU" sz="1800" b="1" dirty="0">
              <a:latin typeface="Times New Roman" pitchFamily="18" charset="0"/>
              <a:cs typeface="Times New Roman" pitchFamily="18" charset="0"/>
            </a:endParaRPr>
          </a:p>
          <a:p>
            <a:pPr algn="just">
              <a:buNone/>
            </a:pPr>
            <a:r>
              <a:rPr lang="ru-RU" sz="1800" b="1" dirty="0">
                <a:latin typeface="Times New Roman" pitchFamily="18" charset="0"/>
                <a:cs typeface="Times New Roman" pitchFamily="18" charset="0"/>
              </a:rPr>
              <a:t>(</a:t>
            </a:r>
            <a:r>
              <a:rPr lang="ru-RU" sz="1800" b="1" dirty="0" err="1">
                <a:latin typeface="Times New Roman" pitchFamily="18" charset="0"/>
                <a:cs typeface="Times New Roman" pitchFamily="18" charset="0"/>
              </a:rPr>
              <a:t>объективті</a:t>
            </a:r>
            <a:r>
              <a:rPr lang="ru-RU" sz="1800" b="1" dirty="0">
                <a:latin typeface="Times New Roman" pitchFamily="18" charset="0"/>
                <a:cs typeface="Times New Roman" pitchFamily="18" charset="0"/>
              </a:rPr>
              <a:t>) </a:t>
            </a:r>
            <a:r>
              <a:rPr lang="ru-RU" sz="1800" dirty="0" err="1">
                <a:latin typeface="Times New Roman" pitchFamily="18" charset="0"/>
                <a:cs typeface="Times New Roman" pitchFamily="18" charset="0"/>
              </a:rPr>
              <a:t>немесе</a:t>
            </a:r>
            <a:r>
              <a:rPr lang="ru-RU" sz="1800" dirty="0">
                <a:latin typeface="Times New Roman" pitchFamily="18" charset="0"/>
                <a:cs typeface="Times New Roman" pitchFamily="18" charset="0"/>
              </a:rPr>
              <a:t> </a:t>
            </a:r>
            <a:r>
              <a:rPr lang="ru-RU" sz="1800" b="1" dirty="0" err="1">
                <a:latin typeface="Times New Roman" pitchFamily="18" charset="0"/>
                <a:cs typeface="Times New Roman" pitchFamily="18" charset="0"/>
              </a:rPr>
              <a:t>шынайы</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емес</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объективті</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емес</a:t>
            </a:r>
            <a:r>
              <a:rPr lang="ru-RU" sz="1800" b="1"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болуы</a:t>
            </a:r>
            <a:endParaRPr lang="ru-RU" sz="1800" dirty="0">
              <a:latin typeface="Times New Roman" pitchFamily="18" charset="0"/>
              <a:cs typeface="Times New Roman" pitchFamily="18" charset="0"/>
            </a:endParaRPr>
          </a:p>
          <a:p>
            <a:pPr algn="just">
              <a:buNone/>
            </a:pPr>
            <a:r>
              <a:rPr lang="ru-RU" sz="1800" dirty="0" err="1">
                <a:latin typeface="Times New Roman" pitchFamily="18" charset="0"/>
                <a:cs typeface="Times New Roman" pitchFamily="18" charset="0"/>
              </a:rPr>
              <a:t>мүмкін.</a:t>
            </a:r>
            <a:endParaRPr lang="ru-RU" sz="1800" dirty="0">
              <a:latin typeface="Times New Roman" pitchFamily="18" charset="0"/>
              <a:cs typeface="Times New Roman" pitchFamily="18" charset="0"/>
            </a:endParaRPr>
          </a:p>
        </p:txBody>
      </p:sp>
      <p:graphicFrame>
        <p:nvGraphicFramePr>
          <p:cNvPr id="5" name="Схема 4"/>
          <p:cNvGraphicFramePr/>
          <p:nvPr>
            <p:extLst>
              <p:ext uri="{D42A27DB-BD31-4B8C-83A1-F6EECF244321}">
                <p14:modId xmlns="" xmlns:p14="http://schemas.microsoft.com/office/powerpoint/2010/main" val="3045931389"/>
              </p:ext>
            </p:extLst>
          </p:nvPr>
        </p:nvGraphicFramePr>
        <p:xfrm>
          <a:off x="580292" y="2285991"/>
          <a:ext cx="7818120" cy="3667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r>
              <a:rPr lang="ru-RU" sz="3100" b="1" dirty="0">
                <a:latin typeface="Times New Roman" pitchFamily="18" charset="0"/>
                <a:cs typeface="Times New Roman" pitchFamily="18" charset="0"/>
              </a:rPr>
              <a:t/>
            </a:r>
            <a:br>
              <a:rPr lang="ru-RU" sz="3100" b="1" dirty="0">
                <a:latin typeface="Times New Roman" pitchFamily="18" charset="0"/>
                <a:cs typeface="Times New Roman" pitchFamily="18" charset="0"/>
              </a:rPr>
            </a:br>
            <a:r>
              <a:rPr lang="ru-RU" sz="2200" b="1" dirty="0" err="1">
                <a:latin typeface="Times New Roman" pitchFamily="18" charset="0"/>
                <a:cs typeface="Times New Roman" pitchFamily="18" charset="0"/>
              </a:rPr>
              <a:t>Персоналды</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басқарудың тиімділігі</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ұйымдағы коммуникациялық процестердің тиімділігіне</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пропорционалды.Коммуникацияның келесі</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түрлері бөлінеді:</a:t>
            </a:r>
            <a:r>
              <a:rPr lang="ru-RU" sz="2200" b="1" dirty="0">
                <a:latin typeface="Times New Roman" pitchFamily="18" charset="0"/>
                <a:cs typeface="Times New Roman" pitchFamily="18" charset="0"/>
              </a:rPr>
              <a:t/>
            </a:r>
            <a:br>
              <a:rPr lang="ru-RU" sz="2200" b="1" dirty="0">
                <a:latin typeface="Times New Roman" pitchFamily="18" charset="0"/>
                <a:cs typeface="Times New Roman" pitchFamily="18" charset="0"/>
              </a:rPr>
            </a:br>
            <a:endParaRPr lang="ru-RU" sz="2200" dirty="0"/>
          </a:p>
        </p:txBody>
      </p:sp>
      <p:sp>
        <p:nvSpPr>
          <p:cNvPr id="3" name="Содержимое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lvl="0"/>
            <a:r>
              <a:rPr lang="ru-RU" b="1" dirty="0" err="1">
                <a:latin typeface="Times New Roman" pitchFamily="18" charset="0"/>
                <a:cs typeface="Times New Roman" pitchFamily="18" charset="0"/>
              </a:rPr>
              <a:t>Тұлғааралық қақтығыс.</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Бұл жанжалдың ең көп таралған түрі.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Ұйымдарда 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әртүрлі түрде көрінеді.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Көптеген жетекшілер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 жалғыз себебі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кейіпкерлердің бір-біріне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ұқсамауы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санайды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Расында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мінездерінің, көзқарастарының, жүріс-тұрысының айырмашылығына 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бір-бірімен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табысуы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 қиын адамдар</a:t>
            </a:r>
            <a:r>
              <a:rPr lang="ru-RU" dirty="0">
                <a:latin typeface="Times New Roman" pitchFamily="18" charset="0"/>
                <a:cs typeface="Times New Roman" pitchFamily="18" charset="0"/>
              </a:rPr>
              <a:t> бар. </a:t>
            </a:r>
          </a:p>
          <a:p>
            <a:r>
              <a:rPr lang="ru-RU" dirty="0" err="1">
                <a:latin typeface="Times New Roman" pitchFamily="18" charset="0"/>
                <a:cs typeface="Times New Roman" pitchFamily="18" charset="0"/>
              </a:rPr>
              <a:t>Көбінесе бұл шектеулі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ресурстар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 күрес: материалдық құндылықтар, өндіріс алаңдары, құрал-жабдықтарды пайдалану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уақыты, жұмыс күші және </a:t>
            </a:r>
            <a:r>
              <a:rPr lang="ru-RU" dirty="0">
                <a:latin typeface="Times New Roman" pitchFamily="18" charset="0"/>
                <a:cs typeface="Times New Roman" pitchFamily="18" charset="0"/>
              </a:rPr>
              <a:t>т.б. </a:t>
            </a:r>
            <a:r>
              <a:rPr lang="ru-RU" dirty="0" err="1">
                <a:latin typeface="Times New Roman" pitchFamily="18" charset="0"/>
                <a:cs typeface="Times New Roman" pitchFamily="18" charset="0"/>
              </a:rPr>
              <a:t>Әр 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ресурстарды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басқаға 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өзіне қажет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санайды</a:t>
            </a:r>
            <a:r>
              <a:rPr lang="ru-RU" dirty="0">
                <a:latin typeface="Times New Roman" pitchFamily="18" charset="0"/>
                <a:cs typeface="Times New Roman" pitchFamily="18" charset="0"/>
              </a:rPr>
              <a:t>.</a:t>
            </a:r>
          </a:p>
          <a:p>
            <a:pPr lvl="0"/>
            <a:endParaRPr lang="ru-RU" dirty="0">
              <a:latin typeface="Times New Roman" pitchFamily="18" charset="0"/>
              <a:cs typeface="Times New Roman" pitchFamily="18" charset="0"/>
            </a:endParaRPr>
          </a:p>
          <a:p>
            <a:endParaRPr lang="ru-RU"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33648"/>
            <a:ext cx="8229600" cy="5392517"/>
          </a:xfrm>
        </p:spPr>
        <p:style>
          <a:lnRef idx="2">
            <a:schemeClr val="accent6"/>
          </a:lnRef>
          <a:fillRef idx="1">
            <a:schemeClr val="lt1"/>
          </a:fillRef>
          <a:effectRef idx="0">
            <a:schemeClr val="accent6"/>
          </a:effectRef>
          <a:fontRef idx="minor">
            <a:schemeClr val="dk1"/>
          </a:fontRef>
        </p:style>
        <p:txBody>
          <a:bodyPr>
            <a:normAutofit lnSpcReduction="10000"/>
          </a:bodyPr>
          <a:lstStyle/>
          <a:p>
            <a:r>
              <a:rPr lang="ru-RU" b="1" dirty="0" err="1">
                <a:latin typeface="Times New Roman" pitchFamily="18" charset="0"/>
                <a:cs typeface="Times New Roman" pitchFamily="18" charset="0"/>
              </a:rPr>
              <a:t>Жеке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адам</a:t>
            </a:r>
            <a:r>
              <a:rPr lang="ru-RU" b="1" dirty="0">
                <a:latin typeface="Times New Roman" pitchFamily="18" charset="0"/>
                <a:cs typeface="Times New Roman" pitchFamily="18" charset="0"/>
              </a:rPr>
              <a:t> мен топ </a:t>
            </a:r>
            <a:r>
              <a:rPr lang="ru-RU" b="1" dirty="0" err="1">
                <a:latin typeface="Times New Roman" pitchFamily="18" charset="0"/>
                <a:cs typeface="Times New Roman" pitchFamily="18" charset="0"/>
              </a:rPr>
              <a:t>арасындағы қақтығыс</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Бейресми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топтар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өздерінің мінез-құлық және қарым-қатынас нормаларын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Мұндай топтың әрбір мүшесі оларды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керек</a:t>
            </a:r>
            <a:r>
              <a:rPr lang="ru-RU" dirty="0">
                <a:latin typeface="Times New Roman" pitchFamily="18" charset="0"/>
                <a:cs typeface="Times New Roman" pitchFamily="18" charset="0"/>
              </a:rPr>
              <a:t>. Топ </a:t>
            </a:r>
            <a:r>
              <a:rPr lang="ru-RU" dirty="0" err="1">
                <a:latin typeface="Times New Roman" pitchFamily="18" charset="0"/>
                <a:cs typeface="Times New Roman" pitchFamily="18" charset="0"/>
              </a:rPr>
              <a:t>қабылданған нормалардан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ауытқуды жағымсыз құбылыс 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қарастырады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мен топ </a:t>
            </a:r>
            <a:r>
              <a:rPr lang="ru-RU" dirty="0" err="1">
                <a:latin typeface="Times New Roman" pitchFamily="18" charset="0"/>
                <a:cs typeface="Times New Roman" pitchFamily="18" charset="0"/>
              </a:rPr>
              <a:t>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қайшылық туындайды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түрдегі тағы 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кең тараған </a:t>
            </a:r>
            <a:r>
              <a:rPr lang="ru-RU" dirty="0">
                <a:latin typeface="Times New Roman" pitchFamily="18" charset="0"/>
                <a:cs typeface="Times New Roman" pitchFamily="18" charset="0"/>
              </a:rPr>
              <a:t>конфликт топ пен </a:t>
            </a:r>
            <a:r>
              <a:rPr lang="ru-RU" dirty="0" err="1">
                <a:latin typeface="Times New Roman" pitchFamily="18" charset="0"/>
                <a:cs typeface="Times New Roman" pitchFamily="18" charset="0"/>
              </a:rPr>
              <a:t>көшбасшы 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Мұндай қақтығыстар авторитарлық басшылық стилінде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 қиын.</a:t>
            </a:r>
            <a:endParaRPr lang="ru-RU" dirty="0">
              <a:latin typeface="Times New Roman" pitchFamily="18" charset="0"/>
              <a:cs typeface="Times New Roman" pitchFamily="18" charset="0"/>
            </a:endParaRPr>
          </a:p>
          <a:p>
            <a:endParaRPr lang="ru-RU"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 xmlns:p14="http://schemas.microsoft.com/office/powerpoint/2010/main" val="19296315"/>
              </p:ext>
            </p:extLst>
          </p:nvPr>
        </p:nvGraphicFramePr>
        <p:xfrm>
          <a:off x="457200" y="457201"/>
          <a:ext cx="8229600" cy="5668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70A97A2-3B1A-5349-BA94-CBC03503DEEF}"/>
              </a:ext>
            </a:extLst>
          </p:cNvPr>
          <p:cNvSpPr>
            <a:spLocks noGrp="1"/>
          </p:cNvSpPr>
          <p:nvPr>
            <p:ph type="title"/>
          </p:nvPr>
        </p:nvSpPr>
        <p:spPr/>
        <p:txBody>
          <a:bodyPr>
            <a:normAutofit/>
          </a:bodyPr>
          <a:lstStyle/>
          <a:p>
            <a:r>
              <a:rPr lang="ru-RU" sz="4000" b="1" i="1">
                <a:latin typeface="Times New Roman" panose="02020603050405020304" pitchFamily="18" charset="0"/>
                <a:cs typeface="Times New Roman" panose="02020603050405020304" pitchFamily="18" charset="0"/>
              </a:rPr>
              <a:t>Қорытынды</a:t>
            </a:r>
          </a:p>
        </p:txBody>
      </p:sp>
      <p:sp>
        <p:nvSpPr>
          <p:cNvPr id="5" name="Объект 2">
            <a:extLst>
              <a:ext uri="{FF2B5EF4-FFF2-40B4-BE49-F238E27FC236}">
                <a16:creationId xmlns="" xmlns:a16="http://schemas.microsoft.com/office/drawing/2014/main" id="{0E4F998E-AECD-F343-ABC5-A9C88A6506F2}"/>
              </a:ext>
            </a:extLst>
          </p:cNvPr>
          <p:cNvSpPr txBox="1">
            <a:spLocks/>
          </p:cNvSpPr>
          <p:nvPr/>
        </p:nvSpPr>
        <p:spPr>
          <a:xfrm>
            <a:off x="457200" y="1746647"/>
            <a:ext cx="7886700" cy="336470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139700" indent="0">
              <a:buClrTx/>
              <a:buFont typeface="Arial" pitchFamily="34" charset="0"/>
              <a:buNone/>
            </a:pPr>
            <a:r>
              <a:rPr lang="ru-RU" sz="1800">
                <a:latin typeface="Times New Roman" panose="02020603050405020304" pitchFamily="18" charset="0"/>
                <a:cs typeface="Times New Roman" panose="02020603050405020304" pitchFamily="18" charset="0"/>
              </a:rPr>
              <a:t>Әр-бір пайда болған проблема, өзімен бірге шешімін де туғызады. Тек оны оңтайлы табуға тырысу керек. Сол секілді ұйымдарда туындайтын әр-түрі проблемаларды әріптестер оң әсерлерін пайдалана отырып шешкендері дұрыс. Себебі пайда болған проблеманың ұйым үшін теріс әсерлері де көп. Ондай әсерлерге жол берей, әріптестер әр қашан екі жақты оңтайлылықты ойлап, шешкендері дұрыс.</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34312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TotalTime>
  <Words>537</Words>
  <Application>Microsoft Office PowerPoint</Application>
  <PresentationFormat>Экран (4:3)</PresentationFormat>
  <Paragraphs>24</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2-дәріс Қақтығыс және оның түрлері мен келіп шығу себептері,  әдіс-тәсілдері</vt:lpstr>
      <vt:lpstr>ҚАҚТЫҒЫСТЫҢ ТҮРЛЕРІ ЖӘНЕ ҚАҚТЫҒЫСТАРДЫ БАСҚАРУ</vt:lpstr>
      <vt:lpstr>Слайд 3</vt:lpstr>
      <vt:lpstr>Слайд 4</vt:lpstr>
      <vt:lpstr> Персоналды басқарудың тиімділігі ұйымдағы коммуникациялық процестердің тиімділігіне пропорционалды.Коммуникацияның келесі түрлері бөлінеді: </vt:lpstr>
      <vt:lpstr>Слайд 6</vt:lpstr>
      <vt:lpstr>Слайд 7</vt:lpstr>
      <vt:lpstr>Қорытынды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КОНФЛИКТІНІҢ ТҮРЛЕРІ ЖӘНЕ ҚОНФЛИКТТЕРДІ БАСҚАРУ</dc:title>
  <dc:creator>zero01</dc:creator>
  <cp:lastModifiedBy>Lenovo</cp:lastModifiedBy>
  <cp:revision>13</cp:revision>
  <dcterms:created xsi:type="dcterms:W3CDTF">2021-12-08T09:58:59Z</dcterms:created>
  <dcterms:modified xsi:type="dcterms:W3CDTF">2022-01-18T16:45:23Z</dcterms:modified>
</cp:coreProperties>
</file>